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73a04f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73a04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73a04f_0_3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73a04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73a04f_0_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73a04f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Title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Presentation Subtitle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What’s this presentation about? Use this slide to introduce yourself and give a high level overview of the topic you’re about to explain.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 point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Lorem ipsum dolor sit amet, consectetur adipiscing elit, sed do eiusmod tempor incididunt ut labore et dolore magna aliqua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Incididunt ut labore et dolore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Consectetur adipiscing elit, sed do eiusmod tempor incididunt ut labore et dolore magna aliqua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idx="4294967295" type="title"/>
          </p:nvPr>
        </p:nvSpPr>
        <p:spPr>
          <a:xfrm>
            <a:off x="773700" y="1663450"/>
            <a:ext cx="7596600" cy="76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“This is a super-important quote”</a:t>
            </a:r>
            <a:endParaRPr>
              <a:solidFill>
                <a:schemeClr val="lt2"/>
              </a:solidFill>
            </a:endParaRPr>
          </a:p>
        </p:txBody>
      </p:sp>
      <p:cxnSp>
        <p:nvCxnSpPr>
          <p:cNvPr id="86" name="Google Shape;86;p16"/>
          <p:cNvCxnSpPr/>
          <p:nvPr/>
        </p:nvCxnSpPr>
        <p:spPr>
          <a:xfrm>
            <a:off x="4295550" y="2693400"/>
            <a:ext cx="5529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16"/>
          <p:cNvSpPr txBox="1"/>
          <p:nvPr>
            <p:ph idx="4294967295" type="body"/>
          </p:nvPr>
        </p:nvSpPr>
        <p:spPr>
          <a:xfrm>
            <a:off x="773700" y="2961650"/>
            <a:ext cx="7596600" cy="5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 From an expert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This is the most important takeaway that everyone has to remember.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